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1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11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717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7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8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9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56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0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3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15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1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7709E-2EFE-425F-967F-5EDE42B3967A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CD217-E9FB-4717-B07B-D5E119983E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37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8536" y="148055"/>
            <a:ext cx="11887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ВАЗ 2107, цвет: серебристый, ГРЗ: А675УМ62, брошено по адресу: г. Москва, район Щербинка, ул. Восточная, вблизи д. 8; 2) марка: ВАЗ 2101, цвет: светло-синий, ГРЗ: О874АВ777, брошено по адресу: г. Москва, район Щербинка, ул. Николая Сироткина, вблизи д. 2 корп. 4; 3) марка: Инфинити, цвет: чёрный, ГРЗ: б/н, брошено по адресу: г. Москва, район Щербинка, </a:t>
            </a:r>
            <a:r>
              <a:rPr lang="ru-RU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Любучанский</a:t>
            </a:r>
            <a:r>
              <a:rPr lang="ru-RU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пер., вблизи д. 1 корп. 3;  4) марка: ВАЗ 2107, цвет: вишнёвый, ГРЗ: б/н, брошено по адресу: г. Москва, район Щербинка, ул. Маршала Савицкого, вблизи д. 30.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23" y="2543696"/>
            <a:ext cx="2533701" cy="18465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953" y="2543696"/>
            <a:ext cx="2805026" cy="18465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209" y="2543696"/>
            <a:ext cx="2212276" cy="18130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6849" y="2543696"/>
            <a:ext cx="2576773" cy="184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33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311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3</cp:revision>
  <dcterms:created xsi:type="dcterms:W3CDTF">2026-06-05T10:30:30Z</dcterms:created>
  <dcterms:modified xsi:type="dcterms:W3CDTF">2026-06-11T12:40:36Z</dcterms:modified>
</cp:coreProperties>
</file>